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0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1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9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7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4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9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5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5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6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16E00-6699-481F-BE3C-17755E227E33}" type="datetimeFigureOut">
              <a:rPr lang="en-US" smtClean="0"/>
              <a:t>8/12/2011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FEBB4-24F7-43A7-809F-21EF19BB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9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" y="0"/>
            <a:ext cx="91933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092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Fox Valley Technical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Janisse, James J</dc:creator>
  <cp:lastModifiedBy>Janisse, James J</cp:lastModifiedBy>
  <cp:revision>2</cp:revision>
  <dcterms:created xsi:type="dcterms:W3CDTF">2011-08-12T15:09:15Z</dcterms:created>
  <dcterms:modified xsi:type="dcterms:W3CDTF">2011-08-12T15:42:09Z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1621359019</vt:i4>
  </property>
  <property fmtid="{D5CDD505-2E9C-101B-9397-08002B2CF9AE}" pid="3" name="_NewReviewCycle">
    <vt:lpwstr/>
  </property>
  <property fmtid="{D5CDD505-2E9C-101B-9397-08002B2CF9AE}" pid="4" name="_EmailSubject">
    <vt:lpwstr>FAB7 Update</vt:lpwstr>
  </property>
  <property fmtid="{D5CDD505-2E9C-101B-9397-08002B2CF9AE}" pid="5" name="_AuthorEmail">
    <vt:lpwstr>janisse@fvtc.edu</vt:lpwstr>
  </property>
  <property fmtid="{D5CDD505-2E9C-101B-9397-08002B2CF9AE}" pid="6" name="_AuthorEmailDisplayName">
    <vt:lpwstr>Janisse, James J</vt:lpwstr>
  </property>
</Properties>
</file>